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7"/>
  </p:notesMasterIdLst>
  <p:handoutMasterIdLst>
    <p:handoutMasterId r:id="rId8"/>
  </p:handoutMasterIdLst>
  <p:sldIdLst>
    <p:sldId id="294" r:id="rId2"/>
    <p:sldId id="295" r:id="rId3"/>
    <p:sldId id="289" r:id="rId4"/>
    <p:sldId id="303" r:id="rId5"/>
    <p:sldId id="302" r:id="rId6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EC40"/>
    <a:srgbClr val="00FF00"/>
    <a:srgbClr val="0000FF"/>
    <a:srgbClr val="10A051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559" autoAdjust="0"/>
    <p:restoredTop sz="96144" autoAdjust="0"/>
  </p:normalViewPr>
  <p:slideViewPr>
    <p:cSldViewPr snapToGrid="0">
      <p:cViewPr varScale="1">
        <p:scale>
          <a:sx n="91" d="100"/>
          <a:sy n="91" d="100"/>
        </p:scale>
        <p:origin x="123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2023/12/19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2023/12/19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924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803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24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Sep-2023 </a:t>
            </a:r>
            <a:r>
              <a:rPr lang="en-US" altLang="zh-TW" sz="3600" b="1" dirty="0">
                <a:latin typeface="Calibri" pitchFamily="34" charset="0"/>
              </a:rPr>
              <a:t>MP </a:t>
            </a:r>
            <a:r>
              <a:rPr lang="en-US" altLang="zh-TW" sz="3600" b="1" dirty="0" smtClean="0">
                <a:latin typeface="Calibri" pitchFamily="34" charset="0"/>
              </a:rPr>
              <a:t>Inspection BFX – UA300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84056" y="4115504"/>
            <a:ext cx="38599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13-Dec-2023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Rachel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16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256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latin typeface="Calibri" pitchFamily="34" charset="0"/>
              </a:rPr>
              <a:t>12-Oct, ALT customer complain </a:t>
            </a:r>
            <a:r>
              <a:rPr lang="en-US" altLang="zh-TW" sz="1800" b="1" dirty="0">
                <a:latin typeface="Calibri" pitchFamily="34" charset="0"/>
              </a:rPr>
              <a:t>[</a:t>
            </a:r>
            <a:r>
              <a:rPr lang="en-US" altLang="zh-TW" sz="1800" b="1" dirty="0" smtClean="0">
                <a:latin typeface="Calibri" pitchFamily="34" charset="0"/>
              </a:rPr>
              <a:t>BFX-UA300] Sep – 2023 Mass </a:t>
            </a:r>
            <a:r>
              <a:rPr lang="en-US" altLang="zh-TW" sz="1800" b="1" dirty="0">
                <a:latin typeface="Calibri" pitchFamily="34" charset="0"/>
              </a:rPr>
              <a:t>production </a:t>
            </a:r>
            <a:r>
              <a:rPr lang="en-US" altLang="zh-TW" sz="1800" b="1" dirty="0" smtClean="0">
                <a:latin typeface="Calibri" pitchFamily="34" charset="0"/>
              </a:rPr>
              <a:t>issue.</a:t>
            </a:r>
          </a:p>
          <a:p>
            <a:r>
              <a:rPr lang="en-US" dirty="0" smtClean="0"/>
              <a:t>Overall inspection result =&gt; </a:t>
            </a:r>
            <a:r>
              <a:rPr lang="en-US" dirty="0"/>
              <a:t>Conditional Pass (Waived</a:t>
            </a:r>
            <a:r>
              <a:rPr lang="en-US" dirty="0" smtClean="0"/>
              <a:t>)</a:t>
            </a:r>
          </a:p>
          <a:p>
            <a:endParaRPr lang="en-US" altLang="zh-TW" sz="1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/>
              <a:t>Critical</a:t>
            </a:r>
          </a:p>
          <a:p>
            <a:r>
              <a:rPr lang="en-US" dirty="0"/>
              <a:t>• Issue not inserting into USB 2.0 </a:t>
            </a:r>
            <a:r>
              <a:rPr lang="en-US" dirty="0" smtClean="0"/>
              <a:t>port * 1pcs</a:t>
            </a:r>
          </a:p>
          <a:p>
            <a:endParaRPr lang="en-US" dirty="0"/>
          </a:p>
          <a:p>
            <a:r>
              <a:rPr lang="en-US" dirty="0"/>
              <a:t>• Minor</a:t>
            </a:r>
          </a:p>
          <a:p>
            <a:r>
              <a:rPr lang="en-US" dirty="0"/>
              <a:t>• RJ 45 Cable function NG *</a:t>
            </a:r>
            <a:r>
              <a:rPr lang="en-US" dirty="0" smtClean="0"/>
              <a:t>1psc</a:t>
            </a:r>
          </a:p>
        </p:txBody>
      </p:sp>
    </p:spTree>
    <p:extLst>
      <p:ext uri="{BB962C8B-B14F-4D97-AF65-F5344CB8AC3E}">
        <p14:creationId xmlns:p14="http://schemas.microsoft.com/office/powerpoint/2010/main" val="17655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8891010"/>
              </p:ext>
            </p:extLst>
          </p:nvPr>
        </p:nvGraphicFramePr>
        <p:xfrm>
          <a:off x="117987" y="550607"/>
          <a:ext cx="8920909" cy="4272734"/>
        </p:xfrm>
        <a:graphic>
          <a:graphicData uri="http://schemas.openxmlformats.org/drawingml/2006/table">
            <a:tbl>
              <a:tblPr/>
              <a:tblGrid>
                <a:gridCol w="1868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2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5242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5150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986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Conclusion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39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Issue not inserting into USB 2.0 port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2149695001202303011195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Customer check visual check : damaged pin on USB 2.0 port and customer can not inserting into USB 2.0 port 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en-US" sz="1000" b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Check FATP data 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Product test FATP pass normally.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Recheck log test on BT and FT1 station: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log test, Result: </a:t>
                      </a:r>
                      <a:r>
                        <a:rPr lang="en-US" sz="1000" b="1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PASS</a:t>
                      </a:r>
                      <a:endParaRPr lang="en-US" sz="1000" b="1" baseline="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AS check this SN  :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2149695001202303011195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 FATP is normal process. No any repair or dis-assembly housing recode.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04/Dec/2023,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received NG sample from ALT. We analysis on the next page.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Issue not inserting into USB 2.0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port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595284" y="2425556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77" y="2682302"/>
            <a:ext cx="1221472" cy="19214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7608" y="3336905"/>
            <a:ext cx="3627980" cy="11825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7608" y="1954924"/>
            <a:ext cx="3627980" cy="12639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1371" y="2586921"/>
            <a:ext cx="2640335" cy="1396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1371" y="1616518"/>
            <a:ext cx="2585234" cy="80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3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7413466"/>
              </p:ext>
            </p:extLst>
          </p:nvPr>
        </p:nvGraphicFramePr>
        <p:xfrm>
          <a:off x="199698" y="593673"/>
          <a:ext cx="8757872" cy="4177257"/>
        </p:xfrm>
        <a:graphic>
          <a:graphicData uri="http://schemas.openxmlformats.org/drawingml/2006/table">
            <a:tbl>
              <a:tblPr/>
              <a:tblGrid>
                <a:gridCol w="48347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2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08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986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393"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received and inspected USB 2.0 port of NG sample Found USB 2.0 has scratch at lock.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We insert USB 2.0 port by hand 50 times =&gt; Result is OK, No abnormal issue.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We Re-Assembly to K18X001.00 product and Check FATP data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Retest NG sample on BT and FT1 station.  Product test FATP pass normally.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Conclusion :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Visual defect but function USB 2.0 check OK.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Re-command update SOP visual inspection focus all port after function test .  Status: Done.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We will monitor this issue online for the next build.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8839584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18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18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R</a:t>
            </a:r>
            <a:r>
              <a:rPr lang="en-US" sz="18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e-test NG sample customer return result USB </a:t>
            </a:r>
            <a:r>
              <a:rPr lang="en-US" sz="18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2.0 </a:t>
            </a:r>
            <a:r>
              <a:rPr lang="en-US" sz="18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port</a:t>
            </a:r>
            <a:endParaRPr lang="en-US" sz="18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498840" y="2359571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611332" y="1289349"/>
            <a:ext cx="1789758" cy="686225"/>
            <a:chOff x="1585145" y="1259005"/>
            <a:chExt cx="1789758" cy="78698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5145" y="1259005"/>
              <a:ext cx="1789758" cy="786986"/>
            </a:xfrm>
            <a:prstGeom prst="rec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</p:pic>
        <p:sp>
          <p:nvSpPr>
            <p:cNvPr id="11" name="Rectangle 10"/>
            <p:cNvSpPr/>
            <p:nvPr/>
          </p:nvSpPr>
          <p:spPr>
            <a:xfrm>
              <a:off x="1881352" y="1629103"/>
              <a:ext cx="331656" cy="28378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6210" y="3769577"/>
            <a:ext cx="1705745" cy="874573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059" y="3769578"/>
            <a:ext cx="1705745" cy="874573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174" y="2298287"/>
            <a:ext cx="1404162" cy="10022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6144" y="2298287"/>
            <a:ext cx="1385876" cy="10005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4447" y="4607513"/>
            <a:ext cx="619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BT station</a:t>
            </a:r>
            <a:endParaRPr 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94514" y="4607512"/>
            <a:ext cx="7291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FT1 station</a:t>
            </a:r>
            <a:endParaRPr 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91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1287946"/>
              </p:ext>
            </p:extLst>
          </p:nvPr>
        </p:nvGraphicFramePr>
        <p:xfrm>
          <a:off x="72735" y="587150"/>
          <a:ext cx="8966161" cy="4556350"/>
        </p:xfrm>
        <a:graphic>
          <a:graphicData uri="http://schemas.openxmlformats.org/drawingml/2006/table">
            <a:tbl>
              <a:tblPr/>
              <a:tblGrid>
                <a:gridCol w="2039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6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4124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5255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6123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Action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022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RJ 45 Cable function NG *1psc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: 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0.5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RJ45 data :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371.01056.005 - DC20230817 ( 20K ). Vendor FIT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RJ45 is accessory material. Online no any function test. On IQC station  - IQC test connecter testing follow AQL: 10 ( Function test ).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Vendor FIT confirm function connecter test 100% on process.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Feedback vendor for re-check all material on stock. Done  15-Oct-2023.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waiting NG sample for more analysis find out root cause and corrective action.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新細明體" charset="-120"/>
                        <a:cs typeface="Times New Roman" panose="02020603050405020304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6338574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RJ 45 cable high speed not supported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 *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pcs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594067" y="2701508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2575384"/>
            <a:ext cx="1732892" cy="200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09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18948</TotalTime>
  <Words>447</Words>
  <Application>Microsoft Office PowerPoint</Application>
  <PresentationFormat>On-screen Show (16:9)</PresentationFormat>
  <Paragraphs>108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標楷體</vt:lpstr>
      <vt:lpstr>新細明體</vt:lpstr>
      <vt:lpstr>宋体</vt:lpstr>
      <vt:lpstr>Arial</vt:lpstr>
      <vt:lpstr>Calibri</vt:lpstr>
      <vt:lpstr>Times New Roman</vt:lpstr>
      <vt:lpstr>Wingdings</vt:lpstr>
      <vt:lpstr>2_Office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2093</cp:revision>
  <dcterms:created xsi:type="dcterms:W3CDTF">2018-11-16T05:26:15Z</dcterms:created>
  <dcterms:modified xsi:type="dcterms:W3CDTF">2023-12-19T08:55:34Z</dcterms:modified>
</cp:coreProperties>
</file>